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121" r:id="rId3"/>
    <p:sldId id="1287" r:id="rId4"/>
    <p:sldId id="1288" r:id="rId5"/>
    <p:sldId id="1362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74" r:id="rId29"/>
    <p:sldId id="1363" r:id="rId30"/>
    <p:sldId id="1364" r:id="rId31"/>
    <p:sldId id="261" r:id="rId32"/>
    <p:sldId id="1365" r:id="rId33"/>
    <p:sldId id="1257" r:id="rId34"/>
    <p:sldId id="1165" r:id="rId35"/>
    <p:sldId id="1158" r:id="rId36"/>
    <p:sldId id="1342" r:id="rId37"/>
    <p:sldId id="320" r:id="rId38"/>
    <p:sldId id="1278" r:id="rId39"/>
    <p:sldId id="1295" r:id="rId40"/>
    <p:sldId id="1375" r:id="rId41"/>
    <p:sldId id="1376" r:id="rId42"/>
    <p:sldId id="354" r:id="rId43"/>
    <p:sldId id="1378" r:id="rId44"/>
    <p:sldId id="355" r:id="rId45"/>
    <p:sldId id="1367" r:id="rId46"/>
    <p:sldId id="1368" r:id="rId47"/>
    <p:sldId id="1325" r:id="rId48"/>
    <p:sldId id="1316" r:id="rId49"/>
    <p:sldId id="1369" r:id="rId50"/>
    <p:sldId id="1377" r:id="rId51"/>
    <p:sldId id="257" r:id="rId52"/>
    <p:sldId id="1373" r:id="rId53"/>
    <p:sldId id="1331" r:id="rId54"/>
    <p:sldId id="1358" r:id="rId55"/>
    <p:sldId id="1305" r:id="rId56"/>
    <p:sldId id="1269" r:id="rId57"/>
    <p:sldId id="1370" r:id="rId58"/>
    <p:sldId id="1302" r:id="rId59"/>
    <p:sldId id="1354" r:id="rId60"/>
    <p:sldId id="1355" r:id="rId61"/>
    <p:sldId id="13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/>
    <p:restoredTop sz="79048"/>
  </p:normalViewPr>
  <p:slideViewPr>
    <p:cSldViewPr snapToGrid="0" snapToObjects="1">
      <p:cViewPr>
        <p:scale>
          <a:sx n="95" d="100"/>
          <a:sy n="95" d="100"/>
        </p:scale>
        <p:origin x="19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87504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https://rstudio.cloud/project/3875044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16475</TotalTime>
  <Words>2282</Words>
  <Application>Microsoft Macintosh PowerPoint</Application>
  <PresentationFormat>Widescreen</PresentationFormat>
  <Paragraphs>340</Paragraphs>
  <Slides>61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48</cp:revision>
  <dcterms:created xsi:type="dcterms:W3CDTF">2020-07-24T21:18:05Z</dcterms:created>
  <dcterms:modified xsi:type="dcterms:W3CDTF">2022-04-08T17:43:51Z</dcterms:modified>
</cp:coreProperties>
</file>